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2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4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2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1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2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5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C786-1789-4094-BE73-0F7EE4CC3F14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A5DFD-C325-4177-83EA-995D2DB1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3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" y="22662"/>
            <a:ext cx="12013324" cy="68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93514"/>
            <a:ext cx="11973911" cy="66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6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80758"/>
            <a:ext cx="11966028" cy="66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52" y="220717"/>
            <a:ext cx="9809069" cy="658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95089"/>
            <a:ext cx="9618772" cy="6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6" y="13586"/>
            <a:ext cx="11997557" cy="68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" y="49190"/>
            <a:ext cx="11902966" cy="67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2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8" y="47298"/>
            <a:ext cx="11902965" cy="67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2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58142"/>
            <a:ext cx="12005441" cy="66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" y="85531"/>
            <a:ext cx="11973911" cy="66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3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7" y="68776"/>
            <a:ext cx="11973910" cy="67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" y="101672"/>
            <a:ext cx="12005442" cy="66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6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47917"/>
            <a:ext cx="11918731" cy="66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6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Васильевна</dc:creator>
  <cp:lastModifiedBy>Елена Васильевна</cp:lastModifiedBy>
  <cp:revision>4</cp:revision>
  <dcterms:created xsi:type="dcterms:W3CDTF">2026-06-25T09:17:29Z</dcterms:created>
  <dcterms:modified xsi:type="dcterms:W3CDTF">2026-06-25T10:04:52Z</dcterms:modified>
</cp:coreProperties>
</file>